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3275080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3275080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327508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327508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327508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327508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3275080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53275080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327508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327508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3275080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3275080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53275080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53275080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3275080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3275080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3275080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3275080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327508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327508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327508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327508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3275080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3275080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53275080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53275080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3275080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3275080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3275080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53275080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3275080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3275080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3275080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3275080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3275080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3275080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327508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327508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3275080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3275080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53275080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53275080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327508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327508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3275080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3275080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3275080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3275080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327508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327508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3275080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3275080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3275080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53275080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3275080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3275080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53275080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53275080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53275080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53275080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53275080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53275080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3275080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3275080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53275080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53275080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3275080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3275080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3275080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53275080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327508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327508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3275080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3275080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3275080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3275080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327508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327508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3275080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3275080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&amp; deferred shading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71900" y="1919075"/>
            <a:ext cx="82221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Straightforward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4D879"/>
                </a:solidFill>
              </a:rPr>
              <a:t>Low hardware requirements</a:t>
            </a:r>
            <a:endParaRPr>
              <a:solidFill>
                <a:srgbClr val="14D87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 targets not necessary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Each material handles its own illumination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Tons of unnecessary shading computations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Fragments that will not be shown will also be shaded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Screen-space shading technique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 geometry is rendered.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Shaders output models’ material properties to an intermediate G-buffer (render targets)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Shading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 volumes are rendered.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shader illuminates the scene adding light incrementally (material info from G-buffer).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OpenGL state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Depth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render targets (G-buffer)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the shader (uniform variables: camera, transformations, materials)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Bind textures (material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scene objects: glDrawArrays() / glDrawElements()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3. for as many shaders as needed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5" y="1628088"/>
            <a:ext cx="2866525" cy="2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00" y="1628105"/>
            <a:ext cx="2866525" cy="25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idx="4294967295" type="body"/>
          </p:nvPr>
        </p:nvSpPr>
        <p:spPr>
          <a:xfrm>
            <a:off x="6778675" y="1628100"/>
            <a:ext cx="2146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Emissive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19575" y="960225"/>
            <a:ext cx="6114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Geometry pass (G-buffer): Several render targets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Shading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Configure OpenGL state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Depth testing = true / Depth writing = false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Additive blending (glEnable(GL_BLEND) / glBlendFunc(GL_ONE, GL_ONE)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render target (radiance / illuminated scene)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Configure the shader (uniform variables: camera, transformations, light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Bind textures (material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light boundaries: glDrawArrays() / glDrawElements()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Spheres for far point lights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Screen-filling quads for near point lights / directional lights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9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8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Shading techniques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Forward shading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Deferred shading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Decouples scene geometry from lighting</a:t>
            </a:r>
            <a:endParaRPr>
              <a:solidFill>
                <a:srgbClr val="14D87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Char char="●"/>
            </a:pPr>
            <a:r>
              <a:rPr lang="en">
                <a:solidFill>
                  <a:srgbClr val="B6D7A8"/>
                </a:solidFill>
              </a:rPr>
              <a:t>Many lights without a significant performance hit</a:t>
            </a:r>
            <a:endParaRPr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Char char="●"/>
            </a:pPr>
            <a:r>
              <a:rPr lang="en">
                <a:solidFill>
                  <a:srgbClr val="B6D7A8"/>
                </a:solidFill>
              </a:rPr>
              <a:t>G-buffer available for post-processing effects</a:t>
            </a:r>
            <a:endParaRPr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Decouples scene geometry from lighting</a:t>
            </a:r>
            <a:endParaRPr>
              <a:solidFill>
                <a:srgbClr val="D9EAD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Many lights without a significant performance hit</a:t>
            </a:r>
            <a:endParaRPr>
              <a:solidFill>
                <a:srgbClr val="14D8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G-buffer available for post-processing effects</a:t>
            </a:r>
            <a:endParaRPr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deferred shading"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33" y="1919075"/>
            <a:ext cx="381093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direct shading technique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are shaded as they are sent to render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OpenGL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render target (texture or Frame Buffer)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the shader (uniform variables)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Bind textures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objects: glDrawArrays() / glDrawElements()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3. for as many shaders as needed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Decouples scene geometry from lighting</a:t>
            </a:r>
            <a:endParaRPr>
              <a:solidFill>
                <a:srgbClr val="D9EAD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Many lights without a significant performance hit</a:t>
            </a:r>
            <a:endParaRPr>
              <a:solidFill>
                <a:srgbClr val="D9EA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G-buffer available for post-processing effects</a:t>
            </a:r>
            <a:endParaRPr>
              <a:solidFill>
                <a:srgbClr val="14D87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16867" r="0" t="0"/>
          <a:stretch/>
        </p:blipFill>
        <p:spPr>
          <a:xfrm>
            <a:off x="548098" y="1919075"/>
            <a:ext cx="400122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depth of field deferred shading" id="254" name="Google Shape;254;p43"/>
          <p:cNvPicPr preferRelativeResize="0"/>
          <p:nvPr/>
        </p:nvPicPr>
        <p:blipFill rotWithShape="1">
          <a:blip r:embed="rId4">
            <a:alphaModFix/>
          </a:blip>
          <a:srcRect b="0" l="-12222" r="14518" t="0"/>
          <a:stretch/>
        </p:blipFill>
        <p:spPr>
          <a:xfrm>
            <a:off x="4364650" y="1919075"/>
            <a:ext cx="425315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Not valid for transparent objects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Solved with back-to-front forward shading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Difficulty of using many materials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Can be done, but increases the size of the G-buffer</a:t>
            </a:r>
            <a:endParaRPr>
              <a:solidFill>
                <a:srgbClr val="D9D9D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</a:pPr>
            <a:r>
              <a:rPr lang="en">
                <a:solidFill>
                  <a:srgbClr val="D9D9D9"/>
                </a:solidFill>
              </a:rPr>
              <a:t>Eats up a large amount of memory bandwidth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Hardware anti-aliasing not supported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Interpolated subsamples for normal, tangent… produce nonsensical values.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Solutions: edge detection + blur, antialiasing techniques such as MLAA, FXAA, etc)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water glsl"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992" y="1919075"/>
            <a:ext cx="482990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Not valid for transparent objects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Solved with back-to-front forward shading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Difficulty of using many materials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done, but increases the size of the G-buffer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Eats up a large amount of memory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Hardware anti-aliasing not supported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Interpolated subsamples for normal, tangent… produce nonsensical values.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Solutions: edge detection + blur, antialiasing techniques such as MLAA, FXAA, etc)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descr="Resultado de imagen de G-buffer"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25" y="5466200"/>
            <a:ext cx="3152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descr="Resultado de imagen de G-buffer"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13" y="1919957"/>
            <a:ext cx="5910175" cy="27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86" name="Google Shape;286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Not valid for transparent objects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Solved with back-to-front forward shading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Difficulty of using many materials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Can be done, but increases the size of the G-buffer</a:t>
            </a:r>
            <a:endParaRPr>
              <a:solidFill>
                <a:srgbClr val="D9D9D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</a:pPr>
            <a:r>
              <a:rPr lang="en">
                <a:solidFill>
                  <a:srgbClr val="D9D9D9"/>
                </a:solidFill>
              </a:rPr>
              <a:t>Eats up a large amount of memory bandwidth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Hardware anti-aliasing not supported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Interpolated subsamples for normal, tangent… produce nonsensical values.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Solutions: edge detection + blur, antialiasing techniques such as MLAA, FXAA, etc)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descr="Resultado de imagen de fxaa"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88" y="1919075"/>
            <a:ext cx="5394215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vs. Deferred</a:t>
            </a:r>
            <a:endParaRPr/>
          </a:p>
        </p:txBody>
      </p:sp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Forward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No need for render targets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Supports hardware anti-aliasing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Easy material management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Redundant lighting calculations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Few light sources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45867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Deferred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Needs render targets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Hardware anti-aliasing not supported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Need for unified materials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Efficient lighting calculation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4D879"/>
                </a:solidFill>
              </a:rPr>
              <a:t>Many light sources</a:t>
            </a:r>
            <a:endParaRPr>
              <a:solidFill>
                <a:srgbClr val="14D87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to choose</a:t>
            </a:r>
            <a:endParaRPr/>
          </a:p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lights, older hardware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shading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Lots of dynamic lights, availability of modern hardware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both</a:t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probably end up combining both techniques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Deferred for basic scene 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Front-to-back order for efficiency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Take the most out of z-testing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for additional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Transparent objects (back-to-front order)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Guizmos / grid / UI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descr="Resultado de imagen de thoughtful guy meme"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9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8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10" cy="408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86" y="837350"/>
            <a:ext cx="4644101" cy="40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